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29D7"/>
    <a:srgbClr val="D60093"/>
    <a:srgbClr val="66FF66"/>
    <a:srgbClr val="CCCCFF"/>
    <a:srgbClr val="0033CC"/>
    <a:srgbClr val="FF0000"/>
    <a:srgbClr val="FF6600"/>
    <a:srgbClr val="66FFCC"/>
    <a:srgbClr val="FF3399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653-2834-432F-9E06-3765E653EE4F}" type="datetimeFigureOut">
              <a:rPr lang="el-GR" smtClean="0"/>
              <a:pPr/>
              <a:t>10/2/2016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826B-5544-41EA-BCD8-C988F01485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653-2834-432F-9E06-3765E653EE4F}" type="datetimeFigureOut">
              <a:rPr lang="el-GR" smtClean="0"/>
              <a:pPr/>
              <a:t>10/2/2016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826B-5544-41EA-BCD8-C988F01485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653-2834-432F-9E06-3765E653EE4F}" type="datetimeFigureOut">
              <a:rPr lang="el-GR" smtClean="0"/>
              <a:pPr/>
              <a:t>10/2/2016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826B-5544-41EA-BCD8-C988F01485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653-2834-432F-9E06-3765E653EE4F}" type="datetimeFigureOut">
              <a:rPr lang="el-GR" smtClean="0"/>
              <a:pPr/>
              <a:t>10/2/2016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826B-5544-41EA-BCD8-C988F01485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653-2834-432F-9E06-3765E653EE4F}" type="datetimeFigureOut">
              <a:rPr lang="el-GR" smtClean="0"/>
              <a:pPr/>
              <a:t>10/2/2016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826B-5544-41EA-BCD8-C988F01485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653-2834-432F-9E06-3765E653EE4F}" type="datetimeFigureOut">
              <a:rPr lang="el-GR" smtClean="0"/>
              <a:pPr/>
              <a:t>10/2/2016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826B-5544-41EA-BCD8-C988F01485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653-2834-432F-9E06-3765E653EE4F}" type="datetimeFigureOut">
              <a:rPr lang="el-GR" smtClean="0"/>
              <a:pPr/>
              <a:t>10/2/2016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826B-5544-41EA-BCD8-C988F01485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653-2834-432F-9E06-3765E653EE4F}" type="datetimeFigureOut">
              <a:rPr lang="el-GR" smtClean="0"/>
              <a:pPr/>
              <a:t>10/2/2016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826B-5544-41EA-BCD8-C988F01485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653-2834-432F-9E06-3765E653EE4F}" type="datetimeFigureOut">
              <a:rPr lang="el-GR" smtClean="0"/>
              <a:pPr/>
              <a:t>10/2/2016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826B-5544-41EA-BCD8-C988F01485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653-2834-432F-9E06-3765E653EE4F}" type="datetimeFigureOut">
              <a:rPr lang="el-GR" smtClean="0"/>
              <a:pPr/>
              <a:t>10/2/2016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826B-5544-41EA-BCD8-C988F01485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653-2834-432F-9E06-3765E653EE4F}" type="datetimeFigureOut">
              <a:rPr lang="el-GR" smtClean="0"/>
              <a:pPr/>
              <a:t>10/2/2016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826B-5544-41EA-BCD8-C988F01485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2653-2834-432F-9E06-3765E653EE4F}" type="datetimeFigureOut">
              <a:rPr lang="el-GR" smtClean="0"/>
              <a:pPr/>
              <a:t>10/2/2016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2826B-5544-41EA-BCD8-C988F01485F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rgbClr val="0033CC"/>
                </a:solidFill>
              </a:rPr>
              <a:t>Α</a:t>
            </a:r>
            <a:r>
              <a:rPr lang="el-GR" dirty="0" smtClean="0">
                <a:solidFill>
                  <a:srgbClr val="0033CC"/>
                </a:solidFill>
              </a:rPr>
              <a:t>γγλία</a:t>
            </a:r>
            <a:endParaRPr lang="el-GR" dirty="0">
              <a:solidFill>
                <a:srgbClr val="0033CC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75706"/>
          </a:xfrm>
        </p:spPr>
        <p:txBody>
          <a:bodyPr tIns="3600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Παναγιώτα </a:t>
            </a:r>
          </a:p>
          <a:p>
            <a:r>
              <a:rPr lang="el-GR" b="1" dirty="0" smtClean="0">
                <a:solidFill>
                  <a:srgbClr val="002060"/>
                </a:solidFill>
              </a:rPr>
              <a:t>Μαριάννα </a:t>
            </a:r>
            <a:endParaRPr lang="el-G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00"/>
                            </p:stCondLst>
                            <p:childTnLst>
                              <p:par>
                                <p:cTn id="2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λίμνη του κάστρου</a:t>
            </a:r>
            <a:endParaRPr lang="el-GR" dirty="0"/>
          </a:p>
        </p:txBody>
      </p:sp>
      <p:pic>
        <p:nvPicPr>
          <p:cNvPr id="4" name="3 - Θέση περιεχομένου" descr="ytrl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6650" y="1571612"/>
            <a:ext cx="8017316" cy="4857784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143008"/>
          </a:xfrm>
        </p:spPr>
        <p:txBody>
          <a:bodyPr/>
          <a:lstStyle/>
          <a:p>
            <a:r>
              <a:rPr lang="el-GR" dirty="0" smtClean="0"/>
              <a:t>ΤΕΛΟΣ</a:t>
            </a:r>
            <a:endParaRPr lang="el-GR" dirty="0"/>
          </a:p>
        </p:txBody>
      </p:sp>
      <p:pic>
        <p:nvPicPr>
          <p:cNvPr id="4" name="3 - Θέση περιεχομένου" descr="moystaki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000240"/>
            <a:ext cx="5500726" cy="4643470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Πληροφορίες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</a:t>
            </a:r>
            <a:r>
              <a:rPr lang="el-GR" b="1" dirty="0" smtClean="0"/>
              <a:t>Αγγλία</a:t>
            </a:r>
            <a:r>
              <a:rPr lang="el-GR" dirty="0" smtClean="0"/>
              <a:t> είναι νησιωτική χώρα της Ευρώπης και αποτελεί τμήμα του Ηνωμένου Βασιλείου.</a:t>
            </a:r>
            <a:r>
              <a:rPr lang="en-US" dirty="0" smtClean="0"/>
              <a:t> </a:t>
            </a:r>
            <a:r>
              <a:rPr lang="el-GR" dirty="0" smtClean="0"/>
              <a:t>Συνορεύει βόρεια με τη Σκωτία και δυτικά με την Ουαλία. Η Αγγλία βρέχεται βορειοδυτικά από την Ιρλανδική Θάλασσα, ενώ νοτιοδυτικά από την Κελτική Θάλασσα. Η Βόρεια Θάλασσα στα ανατολικά και η Θάλασσα της Μάγχης στα νότια τη χωρίζουν από την ηπειρωτική Ευρώπη. </a:t>
            </a:r>
            <a:endParaRPr lang="el-G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Big Ben</a:t>
            </a:r>
            <a:endParaRPr lang="el-GR" dirty="0"/>
          </a:p>
        </p:txBody>
      </p:sp>
      <p:pic>
        <p:nvPicPr>
          <p:cNvPr id="4" name="3 - Θέση περιεχομένου" descr="AGGLIA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43116"/>
            <a:ext cx="9144000" cy="4071966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3C7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μεγαλύτερη ρόδα στον κόσμο </a:t>
            </a:r>
            <a:endParaRPr lang="el-GR" dirty="0"/>
          </a:p>
        </p:txBody>
      </p:sp>
      <p:pic>
        <p:nvPicPr>
          <p:cNvPr id="4" name="3 - Θέση περιεχομένου" descr="RODA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214554"/>
            <a:ext cx="8358246" cy="4214842"/>
          </a:xfr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Ποταμός Τάμεσης</a:t>
            </a:r>
            <a:endParaRPr lang="el-GR" dirty="0"/>
          </a:p>
        </p:txBody>
      </p:sp>
      <p:pic>
        <p:nvPicPr>
          <p:cNvPr id="4" name="3 - Θέση περιεχομένου" descr="GEFIR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1928802"/>
            <a:ext cx="7929618" cy="4429132"/>
          </a:xfrm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άμαξα της βασίλισσας Ελισάβετ</a:t>
            </a:r>
            <a:endParaRPr lang="el-GR" dirty="0"/>
          </a:p>
        </p:txBody>
      </p:sp>
      <p:pic>
        <p:nvPicPr>
          <p:cNvPr id="4" name="3 - Θέση περιεχομένου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041" y="2285992"/>
            <a:ext cx="8741239" cy="4071965"/>
          </a:xfr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300"/>
                            </p:stCondLst>
                            <p:childTnLst>
                              <p:par>
                                <p:cTn id="1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παλάτι της Αγγλίας </a:t>
            </a:r>
            <a:endParaRPr lang="el-GR" dirty="0"/>
          </a:p>
        </p:txBody>
      </p:sp>
      <p:pic>
        <p:nvPicPr>
          <p:cNvPr id="4" name="3 - Θέση περιεχομένου" descr="κατάλογος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143116"/>
            <a:ext cx="7786742" cy="4071966"/>
          </a:xfr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330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Αρχαιολογικό μουσείο</a:t>
            </a:r>
            <a:endParaRPr lang="el-GR" dirty="0"/>
          </a:p>
        </p:txBody>
      </p:sp>
      <p:pic>
        <p:nvPicPr>
          <p:cNvPr id="4" name="3 - Θέση περιεχομένου" descr="delicatese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496" y="1785926"/>
            <a:ext cx="4857784" cy="3714776"/>
          </a:xfrm>
        </p:spPr>
      </p:pic>
      <p:pic>
        <p:nvPicPr>
          <p:cNvPr id="5" name="4 - Εικόνα" descr="papatew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785926"/>
            <a:ext cx="3214678" cy="4000528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Λονδίνο</a:t>
            </a:r>
            <a:endParaRPr lang="el-GR" dirty="0"/>
          </a:p>
        </p:txBody>
      </p:sp>
      <p:pic>
        <p:nvPicPr>
          <p:cNvPr id="4" name="3 - Θέση περιεχομένου" descr="to loyo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285992"/>
            <a:ext cx="7429552" cy="4143404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2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91</Words>
  <Application>Microsoft Office PowerPoint</Application>
  <PresentationFormat>Προβολή στην οθόνη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Αγγλία</vt:lpstr>
      <vt:lpstr>Πληροφορίες</vt:lpstr>
      <vt:lpstr>Το Big Ben</vt:lpstr>
      <vt:lpstr>Η μεγαλύτερη ρόδα στον κόσμο </vt:lpstr>
      <vt:lpstr>Ποταμός Τάμεσης</vt:lpstr>
      <vt:lpstr>Η άμαξα της βασίλισσας Ελισάβετ</vt:lpstr>
      <vt:lpstr>Το παλάτι της Αγγλίας </vt:lpstr>
      <vt:lpstr>Αρχαιολογικό μουσείο</vt:lpstr>
      <vt:lpstr>Λονδίνο</vt:lpstr>
      <vt:lpstr>Η λίμνη του κάστρου</vt:lpstr>
      <vt:lpstr>ΤΕΛΟΣ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ΤΑΞΗ Δ'</dc:creator>
  <cp:lastModifiedBy>ΤΑΞΗ Δ'</cp:lastModifiedBy>
  <cp:revision>17</cp:revision>
  <dcterms:created xsi:type="dcterms:W3CDTF">2016-01-26T08:07:59Z</dcterms:created>
  <dcterms:modified xsi:type="dcterms:W3CDTF">2016-02-10T11:44:10Z</dcterms:modified>
</cp:coreProperties>
</file>