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C322AF6-2EBF-46E3-A479-DFE8A154AEAD}" type="datetimeFigureOut">
              <a:rPr lang="el-GR" smtClean="0"/>
              <a:pPr/>
              <a:t>2/2/2016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8CD3247-15BA-4E11-9D8E-C77B5F7F867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C322AF6-2EBF-46E3-A479-DFE8A154AEAD}" type="datetimeFigureOut">
              <a:rPr lang="el-GR" smtClean="0"/>
              <a:pPr/>
              <a:t>2/2/2016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8CD3247-15BA-4E11-9D8E-C77B5F7F867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C322AF6-2EBF-46E3-A479-DFE8A154AEAD}" type="datetimeFigureOut">
              <a:rPr lang="el-GR" smtClean="0"/>
              <a:pPr/>
              <a:t>2/2/2016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8CD3247-15BA-4E11-9D8E-C77B5F7F867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C322AF6-2EBF-46E3-A479-DFE8A154AEAD}" type="datetimeFigureOut">
              <a:rPr lang="el-GR" smtClean="0"/>
              <a:pPr/>
              <a:t>2/2/2016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8CD3247-15BA-4E11-9D8E-C77B5F7F867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C322AF6-2EBF-46E3-A479-DFE8A154AEAD}" type="datetimeFigureOut">
              <a:rPr lang="el-GR" smtClean="0"/>
              <a:pPr/>
              <a:t>2/2/2016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8CD3247-15BA-4E11-9D8E-C77B5F7F867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C322AF6-2EBF-46E3-A479-DFE8A154AEAD}" type="datetimeFigureOut">
              <a:rPr lang="el-GR" smtClean="0"/>
              <a:pPr/>
              <a:t>2/2/2016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8CD3247-15BA-4E11-9D8E-C77B5F7F867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C322AF6-2EBF-46E3-A479-DFE8A154AEAD}" type="datetimeFigureOut">
              <a:rPr lang="el-GR" smtClean="0"/>
              <a:pPr/>
              <a:t>2/2/2016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8CD3247-15BA-4E11-9D8E-C77B5F7F867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C322AF6-2EBF-46E3-A479-DFE8A154AEAD}" type="datetimeFigureOut">
              <a:rPr lang="el-GR" smtClean="0"/>
              <a:pPr/>
              <a:t>2/2/2016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8CD3247-15BA-4E11-9D8E-C77B5F7F867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C322AF6-2EBF-46E3-A479-DFE8A154AEAD}" type="datetimeFigureOut">
              <a:rPr lang="el-GR" smtClean="0"/>
              <a:pPr/>
              <a:t>2/2/2016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8CD3247-15BA-4E11-9D8E-C77B5F7F867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C322AF6-2EBF-46E3-A479-DFE8A154AEAD}" type="datetimeFigureOut">
              <a:rPr lang="el-GR" smtClean="0"/>
              <a:pPr/>
              <a:t>2/2/2016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8CD3247-15BA-4E11-9D8E-C77B5F7F867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C322AF6-2EBF-46E3-A479-DFE8A154AEAD}" type="datetimeFigureOut">
              <a:rPr lang="el-GR" smtClean="0"/>
              <a:pPr/>
              <a:t>2/2/2016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8CD3247-15BA-4E11-9D8E-C77B5F7F867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22AF6-2EBF-46E3-A479-DFE8A154AEAD}" type="datetimeFigureOut">
              <a:rPr lang="el-GR" smtClean="0"/>
              <a:pPr/>
              <a:t>2/2/2016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CD3247-15BA-4E11-9D8E-C77B5F7F867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rgbClr val="FF0000"/>
            </a:gs>
            <a:gs pos="100000">
              <a:srgbClr val="FF8200"/>
            </a:gs>
          </a:gsLst>
          <a:lin ang="5400000" scaled="0"/>
          <a:tileRect/>
        </a:gra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solidFill>
                  <a:schemeClr val="bg1"/>
                </a:solidFill>
              </a:rPr>
              <a:t>Θεά Δήμητρα</a:t>
            </a:r>
            <a:endParaRPr lang="el-GR" dirty="0">
              <a:solidFill>
                <a:schemeClr val="bg1"/>
              </a:solidFill>
            </a:endParaRPr>
          </a:p>
        </p:txBody>
      </p:sp>
      <p:sp>
        <p:nvSpPr>
          <p:cNvPr id="3" name="2 - Υπότιτλος"/>
          <p:cNvSpPr>
            <a:spLocks noGrp="1"/>
          </p:cNvSpPr>
          <p:nvPr>
            <p:ph type="subTitle" idx="1"/>
          </p:nvPr>
        </p:nvSpPr>
        <p:spPr/>
        <p:txBody>
          <a:bodyPr/>
          <a:lstStyle/>
          <a:p>
            <a:r>
              <a:rPr lang="el-GR" dirty="0" smtClean="0"/>
              <a:t>Χριστίνα </a:t>
            </a:r>
            <a:r>
              <a:rPr lang="el-GR" dirty="0" err="1" smtClean="0"/>
              <a:t>Φωτούλα</a:t>
            </a:r>
            <a:r>
              <a:rPr lang="el-GR" dirty="0" smtClean="0"/>
              <a:t> </a:t>
            </a:r>
            <a:endParaRPr lang="el-GR"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13" presetClass="entr" presetSubtype="16" fill="hold" grpId="1"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ΔΗΜΗΤΡΑ</a:t>
            </a:r>
            <a:endParaRPr lang="el-GR" dirty="0"/>
          </a:p>
        </p:txBody>
      </p:sp>
      <p:sp>
        <p:nvSpPr>
          <p:cNvPr id="3" name="2 - Θέση περιεχομένου"/>
          <p:cNvSpPr>
            <a:spLocks noGrp="1"/>
          </p:cNvSpPr>
          <p:nvPr>
            <p:ph idx="1"/>
          </p:nvPr>
        </p:nvSpPr>
        <p:spPr>
          <a:xfrm>
            <a:off x="285720" y="1600200"/>
            <a:ext cx="8401080" cy="4972072"/>
          </a:xfrm>
        </p:spPr>
        <p:txBody>
          <a:bodyPr/>
          <a:lstStyle/>
          <a:p>
            <a:r>
              <a:rPr lang="el-GR" dirty="0" smtClean="0"/>
              <a:t>Η </a:t>
            </a:r>
            <a:r>
              <a:rPr lang="el-GR" b="1" dirty="0" smtClean="0"/>
              <a:t>Δήμητρα</a:t>
            </a:r>
            <a:r>
              <a:rPr lang="el-GR" dirty="0" smtClean="0"/>
              <a:t> (</a:t>
            </a:r>
            <a:r>
              <a:rPr lang="el-GR" i="1" dirty="0" err="1" smtClean="0"/>
              <a:t>Δημήτηρ</a:t>
            </a:r>
            <a:r>
              <a:rPr lang="el-GR" dirty="0" smtClean="0"/>
              <a:t> στην αρχ. ελλ.), στην ελληνική μυθολογία, ήταν η ιδεατή ανθρωπόμορφη θεότητα της καλλιέργειας δηλαδή της γεωργίας, αλλά και της ελεύθερης βλάστησης, του εδάφους και της γονιμότητας αυτού συνέπεια των οποίων ήταν να θεωρείται και προστάτιδα του γάμου και της μητρότητας των ανθρώπων. </a:t>
            </a:r>
            <a:endParaRPr lang="el-GR" dirty="0"/>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3399"/>
            </a:gs>
            <a:gs pos="25000">
              <a:srgbClr val="FF6633"/>
            </a:gs>
            <a:gs pos="50000">
              <a:srgbClr val="FFFF00"/>
            </a:gs>
            <a:gs pos="75000">
              <a:srgbClr val="01A78F"/>
            </a:gs>
            <a:gs pos="100000">
              <a:srgbClr val="3366FF"/>
            </a:gs>
          </a:gsLst>
          <a:lin ang="5400000" scaled="0"/>
          <a:tileRect/>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θεα Δημητρα 2.jpeg"/>
          <p:cNvPicPr>
            <a:picLocks noGrp="1" noChangeAspect="1"/>
          </p:cNvPicPr>
          <p:nvPr>
            <p:ph idx="1"/>
          </p:nvPr>
        </p:nvPicPr>
        <p:blipFill>
          <a:blip r:embed="rId2"/>
          <a:stretch>
            <a:fillRect/>
          </a:stretch>
        </p:blipFill>
        <p:spPr>
          <a:xfrm>
            <a:off x="357158" y="285728"/>
            <a:ext cx="8429684" cy="6215105"/>
          </a:xfrm>
        </p:spPr>
      </p:pic>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tileRect/>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Θεα Δημητρα 3.jpeg"/>
          <p:cNvPicPr>
            <a:picLocks noGrp="1" noChangeAspect="1"/>
          </p:cNvPicPr>
          <p:nvPr>
            <p:ph idx="1"/>
          </p:nvPr>
        </p:nvPicPr>
        <p:blipFill>
          <a:blip r:embed="rId2"/>
          <a:stretch>
            <a:fillRect/>
          </a:stretch>
        </p:blipFill>
        <p:spPr>
          <a:xfrm>
            <a:off x="642910" y="500042"/>
            <a:ext cx="8072494" cy="5929354"/>
          </a:xfrm>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θεα Δημητρα 4.jpeg"/>
          <p:cNvPicPr>
            <a:picLocks noGrp="1" noChangeAspect="1"/>
          </p:cNvPicPr>
          <p:nvPr>
            <p:ph idx="1"/>
          </p:nvPr>
        </p:nvPicPr>
        <p:blipFill>
          <a:blip r:embed="rId2"/>
          <a:stretch>
            <a:fillRect/>
          </a:stretch>
        </p:blipFill>
        <p:spPr>
          <a:xfrm>
            <a:off x="642910" y="357166"/>
            <a:ext cx="7858180" cy="6286544"/>
          </a:xfr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θεα Δημητρα 5.jpeg"/>
          <p:cNvPicPr>
            <a:picLocks noGrp="1" noChangeAspect="1"/>
          </p:cNvPicPr>
          <p:nvPr>
            <p:ph idx="1"/>
          </p:nvPr>
        </p:nvPicPr>
        <p:blipFill>
          <a:blip r:embed="rId2"/>
          <a:stretch>
            <a:fillRect/>
          </a:stretch>
        </p:blipFill>
        <p:spPr>
          <a:xfrm>
            <a:off x="857224" y="0"/>
            <a:ext cx="7715304" cy="6429420"/>
          </a:xfrm>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4" name="3 - Θέση περιεχομένου" descr="Θεα Δήμητρα 1.jpeg"/>
          <p:cNvPicPr>
            <a:picLocks noGrp="1" noChangeAspect="1"/>
          </p:cNvPicPr>
          <p:nvPr>
            <p:ph idx="1"/>
          </p:nvPr>
        </p:nvPicPr>
        <p:blipFill>
          <a:blip r:embed="rId2"/>
          <a:stretch>
            <a:fillRect/>
          </a:stretch>
        </p:blipFill>
        <p:spPr>
          <a:xfrm>
            <a:off x="642910" y="214290"/>
            <a:ext cx="8072494" cy="6357958"/>
          </a:xfrm>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6</Words>
  <Application>Microsoft Office PowerPoint</Application>
  <PresentationFormat>Προβολή στην οθόνη (4:3)</PresentationFormat>
  <Paragraphs>4</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Θεά Δήμητρα</vt:lpstr>
      <vt:lpstr>ΔΗΜΗΤΡΑ</vt:lpstr>
      <vt:lpstr>Διαφάνεια 3</vt:lpstr>
      <vt:lpstr>Διαφάνεια 4</vt:lpstr>
      <vt:lpstr>Διαφάνεια 5</vt:lpstr>
      <vt:lpstr>Διαφάνεια 6</vt:lpstr>
      <vt:lpstr>Διαφάνεια 7</vt:lpstr>
    </vt:vector>
  </TitlesOfParts>
  <Company>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Θεά Δήμιτρα</dc:title>
  <dc:creator>ΤΑΞΗ  ΄Γ</dc:creator>
  <cp:lastModifiedBy>ΤΑΞΗ  ΄Γ</cp:lastModifiedBy>
  <cp:revision>12</cp:revision>
  <dcterms:created xsi:type="dcterms:W3CDTF">2016-01-20T08:19:40Z</dcterms:created>
  <dcterms:modified xsi:type="dcterms:W3CDTF">2016-02-02T09:53:45Z</dcterms:modified>
</cp:coreProperties>
</file>